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3"/>
  </p:notesMasterIdLst>
  <p:sldIdLst>
    <p:sldId id="256" r:id="rId2"/>
    <p:sldId id="296" r:id="rId3"/>
    <p:sldId id="299" r:id="rId4"/>
    <p:sldId id="321" r:id="rId5"/>
    <p:sldId id="259" r:id="rId6"/>
    <p:sldId id="345" r:id="rId7"/>
    <p:sldId id="261" r:id="rId8"/>
    <p:sldId id="278" r:id="rId9"/>
    <p:sldId id="323" r:id="rId10"/>
    <p:sldId id="284" r:id="rId11"/>
    <p:sldId id="346" r:id="rId12"/>
  </p:sldIdLst>
  <p:sldSz cx="12192000" cy="6858000"/>
  <p:notesSz cx="6858000" cy="9144000"/>
  <p:defaultTextStyle>
    <a:defPPr>
      <a:defRPr lang="en-S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5204" autoAdjust="0"/>
  </p:normalViewPr>
  <p:slideViewPr>
    <p:cSldViewPr>
      <p:cViewPr varScale="1">
        <p:scale>
          <a:sx n="69" d="100"/>
          <a:sy n="69" d="100"/>
        </p:scale>
        <p:origin x="72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1397A-9A87-45F0-85C0-25E469160994}" type="datetimeFigureOut">
              <a:rPr lang="en-SG" smtClean="0"/>
              <a:pPr/>
              <a:t>15/7/2022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AC38F-192D-4F71-A602-BEA4C1CB95B8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04192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AC38F-192D-4F71-A602-BEA4C1CB95B8}" type="slidenum">
              <a:rPr lang="en-SG" smtClean="0"/>
              <a:pPr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67626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AC38F-192D-4F71-A602-BEA4C1CB95B8}" type="slidenum">
              <a:rPr lang="en-SG" smtClean="0"/>
              <a:pPr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29765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FB3F-DC2E-40DF-83D4-F824A93AAF3A}" type="datetimeFigureOut">
              <a:rPr lang="en-SG" altLang="en-US" smtClean="0"/>
              <a:pPr/>
              <a:t>15/7/2022</a:t>
            </a:fld>
            <a:endParaRPr lang="en-S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EED0-5D7F-406D-901B-1220B0BDB468}" type="slidenum">
              <a:rPr lang="en-SG" altLang="en-US" smtClean="0"/>
              <a:pPr/>
              <a:t>‹#›</a:t>
            </a:fld>
            <a:endParaRPr lang="en-SG" alt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A3958A13-8742-40C8-BAC0-B621415C662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549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grpSp>
        <p:nvGrpSpPr>
          <p:cNvPr id="8" name="Group 13">
            <a:extLst>
              <a:ext uri="{FF2B5EF4-FFF2-40B4-BE49-F238E27FC236}">
                <a16:creationId xmlns:a16="http://schemas.microsoft.com/office/drawing/2014/main" id="{419C35D7-E426-4387-8209-2539DACA1D8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721600" y="1600200"/>
            <a:ext cx="4089400" cy="1352550"/>
            <a:chOff x="3456" y="912"/>
            <a:chExt cx="1932" cy="852"/>
          </a:xfrm>
        </p:grpSpPr>
        <p:pic>
          <p:nvPicPr>
            <p:cNvPr id="9" name="Picture 14" descr="3">
              <a:extLst>
                <a:ext uri="{FF2B5EF4-FFF2-40B4-BE49-F238E27FC236}">
                  <a16:creationId xmlns:a16="http://schemas.microsoft.com/office/drawing/2014/main" id="{29D210DC-5C33-407C-A1DA-FC057C63CD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912"/>
              <a:ext cx="636" cy="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5" descr="3">
              <a:extLst>
                <a:ext uri="{FF2B5EF4-FFF2-40B4-BE49-F238E27FC236}">
                  <a16:creationId xmlns:a16="http://schemas.microsoft.com/office/drawing/2014/main" id="{8829DF23-D156-4E8C-AA51-83A4598CCB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7" y="1193"/>
              <a:ext cx="817" cy="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6" descr="3">
              <a:extLst>
                <a:ext uri="{FF2B5EF4-FFF2-40B4-BE49-F238E27FC236}">
                  <a16:creationId xmlns:a16="http://schemas.microsoft.com/office/drawing/2014/main" id="{92C1E4FC-B174-4B48-8303-F2D4B21252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912"/>
              <a:ext cx="636" cy="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Freeform 17">
            <a:extLst>
              <a:ext uri="{FF2B5EF4-FFF2-40B4-BE49-F238E27FC236}">
                <a16:creationId xmlns:a16="http://schemas.microsoft.com/office/drawing/2014/main" id="{6295E830-362B-4F75-AD89-ADCD07DB0A76}"/>
              </a:ext>
            </a:extLst>
          </p:cNvPr>
          <p:cNvSpPr>
            <a:spLocks/>
          </p:cNvSpPr>
          <p:nvPr userDrawn="1"/>
        </p:nvSpPr>
        <p:spPr bwMode="gray">
          <a:xfrm>
            <a:off x="5249333" y="5472118"/>
            <a:ext cx="6942667" cy="1385887"/>
          </a:xfrm>
          <a:custGeom>
            <a:avLst/>
            <a:gdLst>
              <a:gd name="T0" fmla="*/ 3273 w 3280"/>
              <a:gd name="T1" fmla="*/ 277 h 1189"/>
              <a:gd name="T2" fmla="*/ 0 w 3280"/>
              <a:gd name="T3" fmla="*/ 485 h 1189"/>
              <a:gd name="T4" fmla="*/ 673 w 3280"/>
              <a:gd name="T5" fmla="*/ 1189 h 1189"/>
              <a:gd name="T6" fmla="*/ 3280 w 3280"/>
              <a:gd name="T7" fmla="*/ 1189 h 1189"/>
              <a:gd name="T8" fmla="*/ 3273 w 3280"/>
              <a:gd name="T9" fmla="*/ 277 h 1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80" h="1189">
                <a:moveTo>
                  <a:pt x="3273" y="277"/>
                </a:moveTo>
                <a:cubicBezTo>
                  <a:pt x="3273" y="277"/>
                  <a:pt x="2121" y="0"/>
                  <a:pt x="0" y="485"/>
                </a:cubicBezTo>
                <a:lnTo>
                  <a:pt x="673" y="1189"/>
                </a:lnTo>
                <a:lnTo>
                  <a:pt x="3280" y="1189"/>
                </a:lnTo>
                <a:lnTo>
                  <a:pt x="3273" y="277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4314"/>
                  <a:invGamma/>
                </a:schemeClr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3A0E48B6-F09D-4D96-88A1-60CF7E7897CA}"/>
              </a:ext>
            </a:extLst>
          </p:cNvPr>
          <p:cNvSpPr>
            <a:spLocks/>
          </p:cNvSpPr>
          <p:nvPr userDrawn="1"/>
        </p:nvSpPr>
        <p:spPr bwMode="gray">
          <a:xfrm>
            <a:off x="-4230" y="5253038"/>
            <a:ext cx="10469033" cy="1611312"/>
          </a:xfrm>
          <a:custGeom>
            <a:avLst/>
            <a:gdLst>
              <a:gd name="T0" fmla="*/ 0 w 4946"/>
              <a:gd name="T1" fmla="*/ 1015 h 1015"/>
              <a:gd name="T2" fmla="*/ 2 w 4946"/>
              <a:gd name="T3" fmla="*/ 220 h 1015"/>
              <a:gd name="T4" fmla="*/ 4946 w 4946"/>
              <a:gd name="T5" fmla="*/ 1015 h 1015"/>
              <a:gd name="T6" fmla="*/ 0 w 4946"/>
              <a:gd name="T7" fmla="*/ 1015 h 1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46" h="1015">
                <a:moveTo>
                  <a:pt x="0" y="1015"/>
                </a:moveTo>
                <a:lnTo>
                  <a:pt x="2" y="220"/>
                </a:lnTo>
                <a:cubicBezTo>
                  <a:pt x="2713" y="0"/>
                  <a:pt x="4946" y="1015"/>
                  <a:pt x="4946" y="1015"/>
                </a:cubicBezTo>
                <a:lnTo>
                  <a:pt x="0" y="1015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34902"/>
                  <a:invGamma/>
                </a:schemeClr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pic>
        <p:nvPicPr>
          <p:cNvPr id="14" name="Picture 19" descr="16">
            <a:extLst>
              <a:ext uri="{FF2B5EF4-FFF2-40B4-BE49-F238E27FC236}">
                <a16:creationId xmlns:a16="http://schemas.microsoft.com/office/drawing/2014/main" id="{3AD43F6B-8BB0-4498-91EF-29B8B6EFD5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5680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6">
            <a:extLst>
              <a:ext uri="{FF2B5EF4-FFF2-40B4-BE49-F238E27FC236}">
                <a16:creationId xmlns:a16="http://schemas.microsoft.com/office/drawing/2014/main" id="{B9C7772F-3A96-4D1E-83BC-8CCC9EA7F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b="14218"/>
          <a:stretch>
            <a:fillRect/>
          </a:stretch>
        </p:blipFill>
        <p:spPr bwMode="auto">
          <a:xfrm>
            <a:off x="1" y="3352800"/>
            <a:ext cx="5825067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6">
            <a:extLst>
              <a:ext uri="{FF2B5EF4-FFF2-40B4-BE49-F238E27FC236}">
                <a16:creationId xmlns:a16="http://schemas.microsoft.com/office/drawing/2014/main" id="{99CF654A-6E88-4D9C-9E66-2D08AF45F98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470819" y="304800"/>
            <a:ext cx="131478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SG" altLang="en-US" sz="2200">
                <a:latin typeface="Arial Black" panose="020B0A04020102020204" pitchFamily="34" charset="0"/>
              </a:rPr>
              <a:t>L/O/G/O</a:t>
            </a:r>
          </a:p>
        </p:txBody>
      </p:sp>
    </p:spTree>
    <p:extLst>
      <p:ext uri="{BB962C8B-B14F-4D97-AF65-F5344CB8AC3E}">
        <p14:creationId xmlns:p14="http://schemas.microsoft.com/office/powerpoint/2010/main" val="135433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94A9-99B9-474B-AE3A-447C4A56AC0F}" type="datetimeFigureOut">
              <a:rPr lang="en-SG" altLang="en-US" smtClean="0"/>
              <a:pPr/>
              <a:t>15/7/2022</a:t>
            </a:fld>
            <a:endParaRPr lang="en-S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5C43-DF3B-40D6-9295-91E0DC09EEA2}" type="slidenum">
              <a:rPr lang="en-SG" altLang="en-US" smtClean="0"/>
              <a:pPr/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767207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0EBF-8D71-4FC0-BB90-ED2BF2B41756}" type="datetimeFigureOut">
              <a:rPr lang="en-SG" altLang="en-US" smtClean="0"/>
              <a:pPr/>
              <a:t>15/7/2022</a:t>
            </a:fld>
            <a:endParaRPr lang="en-S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F1CD-0477-4878-8012-97C3D9CBFC0D}" type="slidenum">
              <a:rPr lang="en-SG" altLang="en-US" smtClean="0"/>
              <a:pPr/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60870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4EF8-CB9E-45F4-B433-980715360605}" type="datetimeFigureOut">
              <a:rPr lang="en-SG" altLang="en-US" smtClean="0"/>
              <a:pPr/>
              <a:t>15/7/2022</a:t>
            </a:fld>
            <a:endParaRPr lang="en-S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BE7C-E73C-4814-81FF-2B7F8EA84991}" type="slidenum">
              <a:rPr lang="en-SG" altLang="en-US" smtClean="0"/>
              <a:pPr/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1896585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DE68-01F3-430B-97CB-D9608437985B}" type="datetimeFigureOut">
              <a:rPr lang="en-SG" altLang="en-US" smtClean="0"/>
              <a:pPr/>
              <a:t>15/7/2022</a:t>
            </a:fld>
            <a:endParaRPr lang="en-S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F5105-6FB6-49E4-9FB6-EC6E7D2C0673}" type="slidenum">
              <a:rPr lang="en-SG" altLang="en-US" smtClean="0"/>
              <a:pPr/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388893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0DE-FFF3-4677-80D9-1AC14B1DD8A4}" type="datetimeFigureOut">
              <a:rPr lang="en-SG" altLang="en-US" smtClean="0"/>
              <a:pPr/>
              <a:t>15/7/2022</a:t>
            </a:fld>
            <a:endParaRPr lang="en-SG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8862-70C2-4D99-91D4-ABD902DF9AF8}" type="slidenum">
              <a:rPr lang="en-SG" altLang="en-US" smtClean="0"/>
              <a:pPr/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389991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5097-D8DB-44A3-BAFD-8DD025C74009}" type="datetimeFigureOut">
              <a:rPr lang="en-SG" altLang="en-US" smtClean="0"/>
              <a:pPr/>
              <a:t>15/7/2022</a:t>
            </a:fld>
            <a:endParaRPr lang="en-SG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295F-8E54-4A44-96A6-87E3D86F143E}" type="slidenum">
              <a:rPr lang="en-SG" altLang="en-US" smtClean="0"/>
              <a:pPr/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197572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19B5-9CA6-44AE-AF28-4A089A512A3C}" type="datetimeFigureOut">
              <a:rPr lang="en-SG" altLang="en-US" smtClean="0"/>
              <a:pPr/>
              <a:t>15/7/2022</a:t>
            </a:fld>
            <a:endParaRPr lang="en-SG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1725-352D-4740-B1FA-670B298CAFC3}" type="slidenum">
              <a:rPr lang="en-SG" altLang="en-US" smtClean="0"/>
              <a:pPr/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3603367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0C07-B17E-4E2A-B36F-D8B8D70C2AD5}" type="datetimeFigureOut">
              <a:rPr lang="en-SG" altLang="en-US" smtClean="0"/>
              <a:pPr/>
              <a:t>15/7/2022</a:t>
            </a:fld>
            <a:endParaRPr lang="en-SG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292E-4982-46ED-A3D0-6469C110F073}" type="slidenum">
              <a:rPr lang="en-SG" altLang="en-US" smtClean="0"/>
              <a:pPr/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2807536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7F88-4ACE-4CB9-B61D-4CDE2720A177}" type="datetimeFigureOut">
              <a:rPr lang="en-SG" altLang="en-US" smtClean="0"/>
              <a:pPr/>
              <a:t>15/7/2022</a:t>
            </a:fld>
            <a:endParaRPr lang="en-SG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D2D8-4394-4B8A-93D7-2032896E0C2E}" type="slidenum">
              <a:rPr lang="en-SG" altLang="en-US" smtClean="0"/>
              <a:pPr/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381101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3AA-5038-442C-A145-B3E6AE65E85E}" type="datetimeFigureOut">
              <a:rPr lang="en-SG" altLang="en-US" smtClean="0"/>
              <a:pPr/>
              <a:t>15/7/2022</a:t>
            </a:fld>
            <a:endParaRPr lang="en-SG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3AB9-2988-4AA9-9CB7-8F3D0CADC7B9}" type="slidenum">
              <a:rPr lang="en-SG" altLang="en-US" smtClean="0"/>
              <a:pPr/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17310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F7016-D46D-43F2-B191-1BF903421D62}" type="datetimeFigureOut">
              <a:rPr lang="en-SG" altLang="en-US" smtClean="0"/>
              <a:pPr/>
              <a:t>15/7/2022</a:t>
            </a:fld>
            <a:endParaRPr lang="en-S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BED75-730F-4DA1-B795-B934D5585678}" type="slidenum">
              <a:rPr lang="en-SG" altLang="en-US" smtClean="0"/>
              <a:pPr/>
              <a:t>‹#›</a:t>
            </a:fld>
            <a:endParaRPr lang="en-SG" alt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6FD4B6B8-FAAB-442E-BE89-A21849A00A33}"/>
              </a:ext>
            </a:extLst>
          </p:cNvPr>
          <p:cNvSpPr>
            <a:spLocks noChangeArrowheads="1"/>
          </p:cNvSpPr>
          <p:nvPr userDrawn="1"/>
        </p:nvSpPr>
        <p:spPr bwMode="hidden">
          <a:xfrm flipH="1">
            <a:off x="7056970" y="0"/>
            <a:ext cx="5135033" cy="47244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C39D5708-8042-4D8B-8190-D8A1B26A150E}"/>
              </a:ext>
            </a:extLst>
          </p:cNvPr>
          <p:cNvSpPr>
            <a:spLocks noChangeArrowheads="1"/>
          </p:cNvSpPr>
          <p:nvPr userDrawn="1"/>
        </p:nvSpPr>
        <p:spPr bwMode="hidden">
          <a:xfrm>
            <a:off x="0" y="0"/>
            <a:ext cx="8940800" cy="5867400"/>
          </a:xfrm>
          <a:prstGeom prst="rect">
            <a:avLst/>
          </a:prstGeom>
          <a:gradFill rotWithShape="1">
            <a:gsLst>
              <a:gs pos="0">
                <a:schemeClr val="bg2">
                  <a:alpha val="70000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pic>
        <p:nvPicPr>
          <p:cNvPr id="9" name="Picture 14" descr="5">
            <a:extLst>
              <a:ext uri="{FF2B5EF4-FFF2-40B4-BE49-F238E27FC236}">
                <a16:creationId xmlns:a16="http://schemas.microsoft.com/office/drawing/2014/main" id="{5D6E1754-C636-48DB-9E25-7FEFC61336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4"/>
          <a:stretch>
            <a:fillRect/>
          </a:stretch>
        </p:blipFill>
        <p:spPr bwMode="auto">
          <a:xfrm>
            <a:off x="3" y="0"/>
            <a:ext cx="22733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5">
            <a:extLst>
              <a:ext uri="{FF2B5EF4-FFF2-40B4-BE49-F238E27FC236}">
                <a16:creationId xmlns:a16="http://schemas.microsoft.com/office/drawing/2014/main" id="{743C0773-E326-43B6-BA47-8010E51D08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>
            <a:fillRect/>
          </a:stretch>
        </p:blipFill>
        <p:spPr bwMode="auto">
          <a:xfrm>
            <a:off x="8017933" y="0"/>
            <a:ext cx="417406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19">
            <a:extLst>
              <a:ext uri="{FF2B5EF4-FFF2-40B4-BE49-F238E27FC236}">
                <a16:creationId xmlns:a16="http://schemas.microsoft.com/office/drawing/2014/main" id="{EED98E79-76B3-4517-8595-0795B088C7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5"/>
            <a:ext cx="2540000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46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5F70E6E4-CADE-44FA-AA64-A0D63314DEB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711624" y="764704"/>
            <a:ext cx="6401494" cy="2259453"/>
          </a:xfrm>
        </p:spPr>
        <p:txBody>
          <a:bodyPr>
            <a:normAutofit fontScale="90000"/>
          </a:bodyPr>
          <a:lstStyle/>
          <a:p>
            <a:r>
              <a:rPr lang="en-SG" altLang="en-US" sz="5300" b="0" u="sng" dirty="0" err="1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SG" altLang="en-US" sz="5300" b="0" u="sng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5300" b="0" u="sng" dirty="0" err="1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SG" altLang="en-US" sz="5300" b="0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SG" altLang="en-US" sz="5300" b="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SG" altLang="en-US" sz="5300" b="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SG" altLang="en-US" sz="11500" b="0" dirty="0" err="1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SG" altLang="en-US" sz="11500" b="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1500" b="0" dirty="0" err="1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SG" altLang="en-US" sz="28700" dirty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CFEA8EA-0EEC-42F3-A18E-AB8B0B054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696" y="3140968"/>
            <a:ext cx="689833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5000" b="1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SG" altLang="en-US" sz="4800" b="0" kern="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SG" altLang="en-US" sz="4800" b="0" kern="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SG" altLang="en-US" sz="4800" b="0" kern="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4800" b="0" kern="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Lữ</a:t>
            </a:r>
            <a:r>
              <a:rPr lang="en-SG" altLang="en-US" sz="4800" b="0" kern="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  <a:p>
            <a:pPr algn="l"/>
            <a:r>
              <a:rPr lang="en-SG" altLang="en-US" sz="3600" b="0" kern="0" dirty="0" smtClean="0">
                <a:solidFill>
                  <a:schemeClr val="bg1">
                    <a:lumMod val="6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SG" altLang="en-US" sz="3600" b="0" kern="0" dirty="0" err="1" smtClean="0">
                <a:solidFill>
                  <a:schemeClr val="bg1">
                    <a:lumMod val="6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SG" altLang="en-US" sz="3600" b="0" kern="0" dirty="0" smtClean="0">
                <a:solidFill>
                  <a:schemeClr val="bg1">
                    <a:lumMod val="6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SG" altLang="en-US" sz="3600" kern="0" dirty="0">
              <a:solidFill>
                <a:schemeClr val="bg1">
                  <a:lumMod val="6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1424" y="0"/>
            <a:ext cx="98650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bách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Lữ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SG" sz="3200" dirty="0">
              <a:solidFill>
                <a:schemeClr val="bg1"/>
              </a:solidFill>
            </a:endParaRP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EBD1020D-AD6C-45FA-893A-CDD65A64EF16}"/>
              </a:ext>
            </a:extLst>
          </p:cNvPr>
          <p:cNvGrpSpPr>
            <a:grpSpLocks/>
          </p:cNvGrpSpPr>
          <p:nvPr/>
        </p:nvGrpSpPr>
        <p:grpSpPr bwMode="auto">
          <a:xfrm>
            <a:off x="0" y="2204864"/>
            <a:ext cx="11784632" cy="3965447"/>
            <a:chOff x="315" y="1323"/>
            <a:chExt cx="1486" cy="1388"/>
          </a:xfrm>
        </p:grpSpPr>
        <p:sp>
          <p:nvSpPr>
            <p:cNvPr id="9" name="AutoShape 7">
              <a:extLst>
                <a:ext uri="{FF2B5EF4-FFF2-40B4-BE49-F238E27FC236}">
                  <a16:creationId xmlns:a16="http://schemas.microsoft.com/office/drawing/2014/main" id="{AEEB803B-71C5-4B0A-9AC1-5FD35AE45714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329" y="1337"/>
              <a:ext cx="1457" cy="1360"/>
            </a:xfrm>
            <a:prstGeom prst="roundRect">
              <a:avLst>
                <a:gd name="adj" fmla="val 7606"/>
              </a:avLst>
            </a:prstGeom>
            <a:gradFill rotWithShape="1">
              <a:gsLst>
                <a:gs pos="0">
                  <a:schemeClr val="accent2">
                    <a:gamma/>
                    <a:tint val="10196"/>
                    <a:invGamma/>
                    <a:alpha val="39999"/>
                  </a:schemeClr>
                </a:gs>
                <a:gs pos="100000">
                  <a:schemeClr val="accent2">
                    <a:alpha val="39999"/>
                  </a:schemeClr>
                </a:gs>
              </a:gsLst>
              <a:lin ang="5400000" scaled="1"/>
            </a:gra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10" name="AutoShape 8">
              <a:extLst>
                <a:ext uri="{FF2B5EF4-FFF2-40B4-BE49-F238E27FC236}">
                  <a16:creationId xmlns:a16="http://schemas.microsoft.com/office/drawing/2014/main" id="{418019F6-5894-43FF-BFDB-9F97A70F43D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5" y="1323"/>
              <a:ext cx="1486" cy="1388"/>
            </a:xfrm>
            <a:prstGeom prst="roundRect">
              <a:avLst>
                <a:gd name="adj" fmla="val 7606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B674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SG"/>
            </a:p>
          </p:txBody>
        </p:sp>
      </p:grpSp>
      <p:sp>
        <p:nvSpPr>
          <p:cNvPr id="11" name="Rectangle 22">
            <a:extLst>
              <a:ext uri="{FF2B5EF4-FFF2-40B4-BE49-F238E27FC236}">
                <a16:creationId xmlns:a16="http://schemas.microsoft.com/office/drawing/2014/main" id="{B9CAC6AA-035D-486A-A2C6-58249DF78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888" y="2564904"/>
            <a:ext cx="110433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 algn="just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Cảnh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vườn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bách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thú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tại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đương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thời</a:t>
            </a:r>
            <a:endParaRPr lang="pt-BR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E1DFB421-2436-4F93-9F1F-30E36608B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888" y="3458716"/>
            <a:ext cx="113447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 algn="just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hổ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pt-BR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7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2204864"/>
            <a:ext cx="109728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98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untitled">
            <a:extLst>
              <a:ext uri="{FF2B5EF4-FFF2-40B4-BE49-F238E27FC236}">
                <a16:creationId xmlns:a16="http://schemas.microsoft.com/office/drawing/2014/main" id="{1BF2C07B-5009-4833-9762-8A96C97C1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276873"/>
            <a:ext cx="3384376" cy="401561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50FD9292-C673-47F1-8834-A196F9A37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884512"/>
            <a:ext cx="7272064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Lữ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(1907 - 1989),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quê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Bắc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Ninh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phong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8160C1DF-75E4-46AB-B551-5FED32830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652" y="3167390"/>
            <a:ext cx="7228136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Hồn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Lữ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dồi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lãng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CC152179-5DEE-4815-B3B7-370F21DD0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958817"/>
            <a:ext cx="7248660" cy="13849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vần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, 1935),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Vàng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máu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, 1934),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Thiên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lôi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, 1936).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72AD12-D175-431B-9229-1799FDD66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528477"/>
            <a:ext cx="7215188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tặng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thưởng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Minh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nghệ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thuật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2003).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1344" y="548680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54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D75B9F6-FFE4-4F82-8B4A-93F83FD76FA1}"/>
              </a:ext>
            </a:extLst>
          </p:cNvPr>
          <p:cNvSpPr/>
          <p:nvPr/>
        </p:nvSpPr>
        <p:spPr>
          <a:xfrm>
            <a:off x="3143671" y="382012"/>
            <a:ext cx="8976321" cy="609397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SG" alt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SG" alt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SG" alt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SG" alt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SG" alt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SG" alt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SG" alt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SG" alt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SG" alt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SG" alt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SG" alt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(1935</a:t>
            </a:r>
            <a:r>
              <a:rPr lang="en-SG" alt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 eaLnBrk="1" hangingPunct="1"/>
            <a:r>
              <a:rPr lang="en-SG" alt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SG" alt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SG" alt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SG" alt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SG" alt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alt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SG" alt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SG" alt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SG" alt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SG" alt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alt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SG" alt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SG" alt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SG" alt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SG" alt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-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SG" alt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SG" alt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SG" alt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SG" alt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SG" alt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SG" alt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SG" alt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SG" alt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SG" alt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SG" alt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SG" alt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SG" alt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iểu</a:t>
            </a:r>
            <a:r>
              <a:rPr lang="en-SG" alt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SG" alt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SG" alt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SG" alt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SG" alt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SG" alt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ý: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bách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bấy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SG" altLang="en-US" sz="3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SG" alt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SG" alt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SG" alt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SG" alt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eaLnBrk="1" hangingPunct="1">
              <a:buAutoNum type="arabicPeriod"/>
            </a:pPr>
            <a:r>
              <a:rPr lang="en-SG" alt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SG" alt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SG" alt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SG" alt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SG" alt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SG" alt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SG" alt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SG" alt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SG" alt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SG" alt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SG" alt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SG" alt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SG" alt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SG" alt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SG" alt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SG" alt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giam</a:t>
            </a:r>
            <a:r>
              <a:rPr lang="en-SG" alt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SG" alt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SG" alt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SG" alt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bách</a:t>
            </a:r>
            <a:r>
              <a:rPr lang="en-SG" alt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SG" alt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SG" alt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buAutoNum type="arabicPeriod"/>
            </a:pPr>
            <a:r>
              <a:rPr lang="en-SG" alt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SG" alt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SG" alt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SG" alt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SG" alt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SG" alt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SG" alt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SG" alt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SG" alt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SG" alt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oanh</a:t>
            </a:r>
            <a:r>
              <a:rPr lang="en-SG" alt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SG" alt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SG" alt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SG" alt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SG" alt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chốn</a:t>
            </a:r>
            <a:r>
              <a:rPr lang="en-SG" alt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SG" alt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SG" alt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eaLnBrk="1" hangingPunct="1">
              <a:buAutoNum type="arabicPeriod"/>
            </a:pPr>
            <a:r>
              <a:rPr lang="en-SG" alt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SG" alt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SG" alt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SG" alt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khao</a:t>
            </a:r>
            <a:r>
              <a:rPr lang="en-SG" alt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SG" alt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SG" alt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SG" alt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bỏng</a:t>
            </a:r>
            <a:r>
              <a:rPr lang="en-SG" alt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SG" alt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SG" alt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endParaRPr lang="en-SG" altLang="en-US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7E474A-3800-4BFB-B3F4-908EF148CA06}"/>
              </a:ext>
            </a:extLst>
          </p:cNvPr>
          <p:cNvSpPr/>
          <p:nvPr/>
        </p:nvSpPr>
        <p:spPr>
          <a:xfrm>
            <a:off x="0" y="7265240"/>
            <a:ext cx="1211999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en-US" sz="2800" b="1" dirty="0"/>
              <a:t> -</a:t>
            </a:r>
            <a:r>
              <a:rPr lang="en-US" altLang="en-US" sz="2800" dirty="0" err="1"/>
              <a:t>Năm</a:t>
            </a:r>
            <a:r>
              <a:rPr lang="en-US" altLang="en-US" sz="2800" dirty="0"/>
              <a:t> 1934 “</a:t>
            </a:r>
            <a:r>
              <a:rPr lang="en-US" altLang="en-US" sz="2800" dirty="0" err="1"/>
              <a:t>Lời</a:t>
            </a:r>
            <a:r>
              <a:rPr lang="en-US" altLang="en-US" sz="2800" dirty="0"/>
              <a:t> con </a:t>
            </a:r>
            <a:r>
              <a:rPr lang="en-US" altLang="en-US" sz="2800" dirty="0" err="1"/>
              <a:t>hổ</a:t>
            </a:r>
            <a:r>
              <a:rPr lang="en-US" altLang="en-US" sz="2800" dirty="0"/>
              <a:t> ở </a:t>
            </a:r>
            <a:r>
              <a:rPr lang="en-US" altLang="en-US" sz="2800" dirty="0" err="1"/>
              <a:t>vườn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bách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thú</a:t>
            </a:r>
            <a:r>
              <a:rPr lang="en-US" altLang="en-US" sz="2800" dirty="0"/>
              <a:t>”- </a:t>
            </a:r>
            <a:r>
              <a:rPr lang="en-US" altLang="en-US" sz="2800" dirty="0" err="1"/>
              <a:t>trích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tập</a:t>
            </a:r>
            <a:r>
              <a:rPr lang="en-US" altLang="en-US" sz="2800" dirty="0"/>
              <a:t> “</a:t>
            </a:r>
            <a:r>
              <a:rPr lang="en-US" altLang="en-US" sz="2800" dirty="0" err="1"/>
              <a:t>Mấy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vần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thơ</a:t>
            </a:r>
            <a:r>
              <a:rPr lang="en-US" altLang="en-US" sz="2800" dirty="0"/>
              <a:t>”.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800" dirty="0"/>
              <a:t>  -</a:t>
            </a:r>
            <a:r>
              <a:rPr lang="en-US" altLang="en-US" sz="2800" dirty="0" err="1"/>
              <a:t>Năm</a:t>
            </a:r>
            <a:r>
              <a:rPr lang="en-US" altLang="en-US" sz="2800" dirty="0"/>
              <a:t> 1940 </a:t>
            </a:r>
            <a:r>
              <a:rPr lang="en-US" altLang="en-US" sz="2800" dirty="0" err="1"/>
              <a:t>đổi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thành</a:t>
            </a:r>
            <a:r>
              <a:rPr lang="en-US" altLang="en-US" sz="2800" dirty="0"/>
              <a:t> “</a:t>
            </a:r>
            <a:r>
              <a:rPr lang="en-US" altLang="en-US" sz="2800" dirty="0" err="1"/>
              <a:t>Nhớ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rừng</a:t>
            </a:r>
            <a:r>
              <a:rPr lang="en-US" altLang="en-US" sz="2800" dirty="0"/>
              <a:t>”- </a:t>
            </a:r>
            <a:r>
              <a:rPr lang="en-US" altLang="en-US" sz="2800" dirty="0" err="1"/>
              <a:t>trích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tập</a:t>
            </a:r>
            <a:r>
              <a:rPr lang="en-US" altLang="en-US" sz="2800" dirty="0"/>
              <a:t> “</a:t>
            </a:r>
            <a:r>
              <a:rPr lang="en-US" altLang="en-US" sz="2800" dirty="0" err="1"/>
              <a:t>Mấy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vần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thơ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tập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mới</a:t>
            </a:r>
            <a:r>
              <a:rPr lang="en-US" altLang="en-US" sz="2800" dirty="0"/>
              <a:t>”.</a:t>
            </a:r>
            <a:endParaRPr lang="en-SG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19336" y="1053515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83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Káº¿t quáº£ hÃ¬nh áº£nh cho con há» trong vÆ°á»n bÃ¡ch thÃº">
            <a:extLst>
              <a:ext uri="{FF2B5EF4-FFF2-40B4-BE49-F238E27FC236}">
                <a16:creationId xmlns:a16="http://schemas.microsoft.com/office/drawing/2014/main" id="{E3962054-149B-4E62-88B7-8929820E3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2192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853CB99-E5D2-40E8-837C-C4F075EFAC8E}"/>
              </a:ext>
            </a:extLst>
          </p:cNvPr>
          <p:cNvSpPr/>
          <p:nvPr/>
        </p:nvSpPr>
        <p:spPr>
          <a:xfrm>
            <a:off x="5951984" y="465516"/>
            <a:ext cx="5904656" cy="59269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600" dirty="0" smtClean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3600" u="sng" dirty="0" err="1" smtClean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u="sng" dirty="0" smtClean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 smtClean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600" u="sng" dirty="0" smtClean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 smtClean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u="sng" dirty="0" smtClean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 smtClean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600" dirty="0" smtClean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3600" dirty="0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600" dirty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u="sng" dirty="0" err="1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u="sng" dirty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600" u="sng" dirty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u="sng" dirty="0" err="1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altLang="en-US" sz="3600" u="sng" dirty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u="sng" dirty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en-US" sz="3600" u="sng" dirty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bách</a:t>
            </a:r>
            <a:r>
              <a:rPr lang="en-US" altLang="en-US" sz="3600" u="sng" dirty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3600" u="sng" dirty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dirty="0" err="1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3600" dirty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1+4)</a:t>
            </a:r>
            <a:endParaRPr lang="en-US" altLang="en-US" sz="3600" dirty="0">
              <a:solidFill>
                <a:srgbClr val="00206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VNI-Times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63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3DCD0A1C-0075-4417-AED6-79AC7CF20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75" y="1782869"/>
            <a:ext cx="770485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 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Gậm</a:t>
            </a:r>
            <a:r>
              <a:rPr lang="en-US" alt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một</a:t>
            </a:r>
            <a:r>
              <a:rPr lang="en-US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khối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căm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hờn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trong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cũi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sắt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  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</a:t>
            </a:r>
            <a:r>
              <a:rPr lang="en-US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nằm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dài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trông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ngày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tháng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dần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qua,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 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Khinh</a:t>
            </a:r>
            <a:r>
              <a:rPr lang="en-US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lũ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người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kia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ngạo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mạn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ngẩn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ngơ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 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Giương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mắt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bé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giễu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oai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linh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rừng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thẳm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  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Nay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cơ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bị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nhục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nhằn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tù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hãm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 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Để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làm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trò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lạ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mắt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thứ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đồ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chơi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 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Chịu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ngang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bầy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cùng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bọn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gấu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dở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hơi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 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Với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cặp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báo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chuồng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bên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vô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tư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lự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094A020-035C-4CCE-BCD2-BD464CF62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3571" y="2279598"/>
            <a:ext cx="24153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trong</a:t>
            </a:r>
            <a:r>
              <a:rPr lang="en-US" alt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cũi</a:t>
            </a:r>
            <a:r>
              <a:rPr lang="en-US" alt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sắt</a:t>
            </a:r>
            <a:r>
              <a:rPr lang="en-US" alt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E2CE94-C50D-48B7-8837-C130C77E7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107" y="2279884"/>
            <a:ext cx="13681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Gậm</a:t>
            </a:r>
            <a:endParaRPr lang="en-US" alt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27866082-B932-4580-A6A2-F848912A0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7013" y="4219152"/>
            <a:ext cx="37319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bị</a:t>
            </a:r>
            <a:r>
              <a:rPr lang="en-US" alt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nhục</a:t>
            </a:r>
            <a:r>
              <a:rPr lang="en-US" alt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nhằn</a:t>
            </a:r>
            <a:r>
              <a:rPr lang="en-US" alt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tù</a:t>
            </a:r>
            <a:r>
              <a:rPr lang="en-US" alt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hãm</a:t>
            </a:r>
            <a:r>
              <a:rPr lang="en-US" alt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EBCB4BE8-3A42-4EDD-B3C9-6C74A135D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8453" y="2270668"/>
            <a:ext cx="24153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khối</a:t>
            </a:r>
            <a:r>
              <a:rPr lang="en-US" alt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căm</a:t>
            </a:r>
            <a:r>
              <a:rPr lang="en-US" alt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hờn</a:t>
            </a:r>
            <a:endParaRPr lang="en-US" alt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ECBC84D6-CA77-4FAD-9CAD-8D113B195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352" y="2765219"/>
            <a:ext cx="27132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nằm</a:t>
            </a:r>
            <a:r>
              <a:rPr lang="en-US" alt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dài</a:t>
            </a:r>
            <a:r>
              <a:rPr lang="en-US" alt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</a:t>
            </a:r>
            <a:r>
              <a:rPr lang="en-US" altLang="en-US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trông</a:t>
            </a:r>
            <a:endParaRPr lang="en-US" alt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9CD8D459-6D11-41FE-A28F-78ECAC26E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107" y="3243830"/>
            <a:ext cx="13681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Khinh</a:t>
            </a:r>
            <a:endParaRPr lang="en-US" alt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6AAF02E5-8D58-4A6C-BD81-11C8F8D4D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234" y="4716148"/>
            <a:ext cx="48877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làm</a:t>
            </a:r>
            <a:r>
              <a:rPr lang="en-US" alt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trò</a:t>
            </a:r>
            <a:r>
              <a:rPr lang="en-US" alt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lạ</a:t>
            </a:r>
            <a:r>
              <a:rPr lang="en-US" alt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mắt</a:t>
            </a:r>
            <a:r>
              <a:rPr lang="en-US" alt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altLang="en-US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thứ</a:t>
            </a:r>
            <a:r>
              <a:rPr lang="en-US" alt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đồ</a:t>
            </a:r>
            <a:r>
              <a:rPr lang="en-US" alt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chơi</a:t>
            </a:r>
            <a:endParaRPr lang="en-US" altLang="en-US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3855" y="657199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1: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2" grpId="0"/>
      <p:bldP spid="13" grpId="0"/>
      <p:bldP spid="14" grpId="0"/>
      <p:bldP spid="15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336" y="1484784"/>
            <a:ext cx="12072664" cy="408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Chán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túng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do,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36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bách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36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Chán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tại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túng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Khao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do,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30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B958216C-CB7D-4F9A-A9E6-F55C155BE5E1}"/>
              </a:ext>
            </a:extLst>
          </p:cNvPr>
          <p:cNvSpPr/>
          <p:nvPr/>
        </p:nvSpPr>
        <p:spPr>
          <a:xfrm>
            <a:off x="479376" y="1340768"/>
            <a:ext cx="11233248" cy="4647426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4000" u="sng" dirty="0" smtClean="0">
                <a:solidFill>
                  <a:srgbClr val="FFC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Nghệ thuật</a:t>
            </a:r>
            <a:r>
              <a:rPr lang="pt-BR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  <a:p>
            <a:pPr eaLnBrk="1" hangingPunct="1"/>
            <a:r>
              <a:rPr lang="pt-BR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- Sử </a:t>
            </a:r>
            <a:r>
              <a:rPr lang="pt-BR" altLang="en-US" sz="4000" dirty="0">
                <a:solidFill>
                  <a:schemeClr val="bg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dụng t</a:t>
            </a:r>
            <a:r>
              <a:rPr lang="pt-BR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ừ ngữ, hình ảnh chọn </a:t>
            </a:r>
            <a:r>
              <a:rPr lang="pt-BR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lọc.</a:t>
            </a:r>
          </a:p>
          <a:p>
            <a:pPr eaLnBrk="1" hangingPunct="1"/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tấu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ngao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ngán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căm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uất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đành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ngùn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ngụt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căm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hờn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SG" alt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SG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SG" alt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42961AE-B157-421E-8C8D-2F5DCA032EF0}"/>
              </a:ext>
            </a:extLst>
          </p:cNvPr>
          <p:cNvSpPr/>
          <p:nvPr/>
        </p:nvSpPr>
        <p:spPr>
          <a:xfrm>
            <a:off x="7968208" y="62412"/>
            <a:ext cx="3816424" cy="28403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vườn bách thú hiện ra trước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8EACAB31-268E-4949-A530-92BD20FB7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75" y="1928555"/>
            <a:ext cx="842493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Nay ta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ôm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niềm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uất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hận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ngàn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thâu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Ghét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cảnh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đời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cảnh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sửa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sang,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tầm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dối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cỏ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xén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lối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phẳng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Dải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đen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suối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chẳng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dòng</a:t>
            </a:r>
            <a:endParaRPr lang="en-US" altLang="en-US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    Len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nách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mô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gò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thấp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kém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Dăm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vừng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hiền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lành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bí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hiểm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đòi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chước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vẻ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hoang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vu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chốn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ngàn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 u.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9B305C8-DE2A-4DE9-B048-2963B9053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989" y="2412178"/>
            <a:ext cx="41764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đời</a:t>
            </a:r>
            <a:r>
              <a:rPr lang="en-US" altLang="en-US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i="1" dirty="0">
                <a:solidFill>
                  <a:srgbClr val="FFFF0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E14528B-DD07-419E-835F-6073F6921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2645" y="2902778"/>
            <a:ext cx="62286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cảnh</a:t>
            </a:r>
            <a:r>
              <a:rPr lang="en-US" altLang="en-US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sửa</a:t>
            </a:r>
            <a:r>
              <a:rPr lang="en-US" altLang="en-US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sang, </a:t>
            </a:r>
            <a:r>
              <a:rPr lang="en-US" altLang="en-US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tầm</a:t>
            </a:r>
            <a:r>
              <a:rPr lang="en-US" altLang="en-US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i="1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en-US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dối</a:t>
            </a:r>
            <a:r>
              <a:rPr lang="en-US" altLang="en-US" i="1" dirty="0">
                <a:solidFill>
                  <a:srgbClr val="FFFF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C542C606-1D14-42A5-868C-4350075D9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231" y="3391578"/>
            <a:ext cx="69847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en-US" i="1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cỏ</a:t>
            </a:r>
            <a:r>
              <a:rPr lang="en-US" altLang="en-US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xén</a:t>
            </a:r>
            <a:r>
              <a:rPr lang="en-US" altLang="en-US" i="1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lối</a:t>
            </a:r>
            <a:r>
              <a:rPr lang="en-US" altLang="en-US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phẳng</a:t>
            </a:r>
            <a:r>
              <a:rPr lang="en-US" altLang="en-US" i="1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i="1" dirty="0">
                <a:solidFill>
                  <a:srgbClr val="FFFF00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2C6C0DD-7F49-49A8-9DCC-C71010C6F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232" y="3877479"/>
            <a:ext cx="45391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Dải</a:t>
            </a:r>
            <a:r>
              <a:rPr lang="en-US" altLang="en-US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đen</a:t>
            </a:r>
            <a:r>
              <a:rPr lang="en-US" altLang="en-US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en-US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suối</a:t>
            </a:r>
            <a:r>
              <a:rPr lang="en-US" altLang="en-US" i="1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D1251FEA-6A45-4ADE-B880-A747BB1FC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684" y="4356393"/>
            <a:ext cx="33843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mô</a:t>
            </a:r>
            <a:r>
              <a:rPr lang="en-US" altLang="en-US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gò</a:t>
            </a:r>
            <a:r>
              <a:rPr lang="en-US" altLang="en-US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thấp</a:t>
            </a:r>
            <a:r>
              <a:rPr lang="en-US" altLang="en-US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kém</a:t>
            </a:r>
            <a:r>
              <a:rPr lang="en-US" altLang="en-US" i="1" dirty="0">
                <a:solidFill>
                  <a:srgbClr val="FFFF00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8F6F04C9-0B65-4925-AD0E-4DC5E8AE1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319" y="4852021"/>
            <a:ext cx="84249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vừng</a:t>
            </a:r>
            <a:r>
              <a:rPr lang="en-US" altLang="en-US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hiền</a:t>
            </a:r>
            <a:r>
              <a:rPr lang="en-US" altLang="en-US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lành</a:t>
            </a:r>
            <a:r>
              <a:rPr lang="en-US" altLang="en-US" i="1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bí</a:t>
            </a:r>
            <a:r>
              <a:rPr lang="en-US" altLang="en-US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hiểm</a:t>
            </a:r>
            <a:r>
              <a:rPr lang="en-US" altLang="en-US" i="1" dirty="0">
                <a:solidFill>
                  <a:srgbClr val="FFFF0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0231" y="1059715"/>
            <a:ext cx="1372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4102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/>
      <p:bldP spid="13" grpId="0" autoUpdateAnimBg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>
            <a:extLst>
              <a:ext uri="{FF2B5EF4-FFF2-40B4-BE49-F238E27FC236}">
                <a16:creationId xmlns:a16="http://schemas.microsoft.com/office/drawing/2014/main" id="{A8B1BB91-E472-49D2-91FB-28CE03B8B76D}"/>
              </a:ext>
            </a:extLst>
          </p:cNvPr>
          <p:cNvSpPr>
            <a:spLocks noChangeArrowheads="1"/>
          </p:cNvSpPr>
          <p:nvPr/>
        </p:nvSpPr>
        <p:spPr bwMode="gray">
          <a:xfrm>
            <a:off x="551384" y="308529"/>
            <a:ext cx="3960440" cy="64807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79216"/>
                  <a:invGamma/>
                </a:schemeClr>
              </a:gs>
            </a:gsLst>
            <a:lin ang="5400000" scaled="1"/>
          </a:gradFill>
          <a:ln w="9525">
            <a:solidFill>
              <a:srgbClr val="FFFFFF"/>
            </a:solidFill>
            <a:round/>
            <a:headEnd/>
            <a:tailEnd/>
          </a:ln>
          <a:effectLst>
            <a:outerShdw dist="40161" dir="4293903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SG"/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4F9BF1EA-DAD8-45C4-92D0-A9BAD53916C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51384" y="310270"/>
            <a:ext cx="36099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SG" altLang="en-US" sz="3600" b="1" dirty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Cảnh</a:t>
            </a:r>
            <a:r>
              <a:rPr lang="en-SG" altLang="en-US" sz="36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v</a:t>
            </a:r>
            <a:r>
              <a:rPr lang="vi-VN" altLang="en-US" sz="36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ư</a:t>
            </a:r>
            <a:r>
              <a:rPr lang="en-SG" altLang="en-US" sz="3600" b="1" dirty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ờn</a:t>
            </a:r>
            <a:r>
              <a:rPr lang="en-SG" altLang="en-US" sz="36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SG" altLang="en-US" sz="3600" b="1" dirty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thú</a:t>
            </a:r>
            <a:endParaRPr lang="en-SG" altLang="en-US" sz="36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6240CC-D4D9-443B-9F5F-97811D6777BE}"/>
              </a:ext>
            </a:extLst>
          </p:cNvPr>
          <p:cNvSpPr/>
          <p:nvPr/>
        </p:nvSpPr>
        <p:spPr>
          <a:xfrm>
            <a:off x="551384" y="1150265"/>
            <a:ext cx="8011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Nhân tạo một  cách đơn </a:t>
            </a:r>
            <a:r>
              <a:rPr lang="pt-BR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điệu</a:t>
            </a:r>
            <a:r>
              <a:rPr lang="pt-BR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, nhàm tẻ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FC2D11-3615-4701-A8FC-79DB943B846A}"/>
              </a:ext>
            </a:extLst>
          </p:cNvPr>
          <p:cNvSpPr/>
          <p:nvPr/>
        </p:nvSpPr>
        <p:spPr>
          <a:xfrm>
            <a:off x="539775" y="1816133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Tầm </a:t>
            </a:r>
            <a:r>
              <a:rPr lang="pt-BR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thường, giả dối</a:t>
            </a:r>
            <a:endParaRPr lang="en-US" altLang="en-US" sz="40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4437" y="2524019"/>
            <a:ext cx="109631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40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pt-BR" altLang="en-US" sz="36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- Nhịp </a:t>
            </a:r>
            <a:r>
              <a:rPr lang="pt-BR" altLang="en-US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thơ ngắn, dồn dập</a:t>
            </a:r>
            <a:endParaRPr lang="en-SG" altLang="en-US" sz="36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just"/>
            <a:r>
              <a:rPr lang="pt-BR" altLang="en-US" sz="36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- Từ </a:t>
            </a:r>
            <a:r>
              <a:rPr lang="pt-BR" altLang="en-US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ngữ liệt kê</a:t>
            </a:r>
            <a:endParaRPr lang="en-SG" altLang="en-US" sz="36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just"/>
            <a:r>
              <a:rPr lang="pt-BR" altLang="en-US" sz="36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- Giọng </a:t>
            </a:r>
            <a:r>
              <a:rPr lang="pt-BR" altLang="en-US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thơ giễu cợt ở 2 câu </a:t>
            </a:r>
            <a:r>
              <a:rPr lang="pt-BR" altLang="en-US" sz="36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đầu</a:t>
            </a:r>
            <a:endParaRPr lang="en-SG" altLang="en-US" sz="36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pt-BR" altLang="en-US" sz="36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Giọng </a:t>
            </a:r>
            <a:r>
              <a:rPr lang="pt-BR" altLang="en-US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thơ như kéo dài hơn ở những câu tiếp </a:t>
            </a:r>
            <a:r>
              <a:rPr lang="pt-BR" altLang="en-US" sz="36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theo.</a:t>
            </a:r>
          </a:p>
          <a:p>
            <a:r>
              <a:rPr lang="pt-BR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pt-BR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Cảnh tù túng đáng chán, đáng khinh, đáng ghét</a:t>
            </a:r>
            <a:endParaRPr lang="en-SG" alt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en-SG" alt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12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1633</TotalTime>
  <Words>857</Words>
  <Application>Microsoft Office PowerPoint</Application>
  <PresentationFormat>Widescreen</PresentationFormat>
  <Paragraphs>80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Times New Roman</vt:lpstr>
      <vt:lpstr>VNI-Times</vt:lpstr>
      <vt:lpstr>Wingdings</vt:lpstr>
      <vt:lpstr>Office Theme</vt:lpstr>
      <vt:lpstr>Văn bản:  Nhớ rừng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Hết tiết 1</vt:lpstr>
    </vt:vector>
  </TitlesOfParts>
  <Company>Guild Design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Nhớ rừng</dc:title>
  <dc:creator>Hanh Phuong</dc:creator>
  <cp:lastModifiedBy>HP</cp:lastModifiedBy>
  <cp:revision>128</cp:revision>
  <dcterms:created xsi:type="dcterms:W3CDTF">2020-03-04T13:21:20Z</dcterms:created>
  <dcterms:modified xsi:type="dcterms:W3CDTF">2022-07-15T13:28:27Z</dcterms:modified>
</cp:coreProperties>
</file>